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2" r:id="rId2"/>
    <p:sldId id="452" r:id="rId3"/>
    <p:sldId id="387" r:id="rId4"/>
    <p:sldId id="260" r:id="rId5"/>
    <p:sldId id="406" r:id="rId6"/>
    <p:sldId id="434" r:id="rId7"/>
    <p:sldId id="435" r:id="rId8"/>
    <p:sldId id="436" r:id="rId9"/>
    <p:sldId id="437" r:id="rId10"/>
    <p:sldId id="373" r:id="rId11"/>
    <p:sldId id="438" r:id="rId12"/>
    <p:sldId id="439" r:id="rId13"/>
    <p:sldId id="289" r:id="rId14"/>
    <p:sldId id="433" r:id="rId15"/>
    <p:sldId id="440" r:id="rId16"/>
    <p:sldId id="441" r:id="rId17"/>
    <p:sldId id="281" r:id="rId18"/>
    <p:sldId id="443" r:id="rId19"/>
    <p:sldId id="445" r:id="rId20"/>
    <p:sldId id="453" r:id="rId21"/>
    <p:sldId id="454" r:id="rId22"/>
    <p:sldId id="442" r:id="rId23"/>
    <p:sldId id="408" r:id="rId24"/>
    <p:sldId id="409" r:id="rId25"/>
    <p:sldId id="446" r:id="rId26"/>
    <p:sldId id="447" r:id="rId27"/>
    <p:sldId id="448" r:id="rId28"/>
    <p:sldId id="410" r:id="rId29"/>
    <p:sldId id="411" r:id="rId30"/>
    <p:sldId id="450" r:id="rId31"/>
    <p:sldId id="412" r:id="rId32"/>
    <p:sldId id="429" r:id="rId33"/>
    <p:sldId id="430" r:id="rId34"/>
    <p:sldId id="328" r:id="rId35"/>
    <p:sldId id="399" r:id="rId36"/>
    <p:sldId id="451" r:id="rId37"/>
    <p:sldId id="267" r:id="rId38"/>
    <p:sldId id="2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90"/>
    <p:restoredTop sz="94662"/>
  </p:normalViewPr>
  <p:slideViewPr>
    <p:cSldViewPr snapToGrid="0" snapToObjects="1">
      <p:cViewPr varScale="1">
        <p:scale>
          <a:sx n="108" d="100"/>
          <a:sy n="108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03961" y="151400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79" y="4316350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doesn’t have a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97784" y="1110941"/>
            <a:ext cx="10790325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0826" y="1137830"/>
            <a:ext cx="9213173" cy="4971139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AutoNum type="arabicPeriod"/>
            </a:pPr>
            <a:r>
              <a:rPr lang="en-US" dirty="0"/>
              <a:t>Create a new class component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submit, 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Update the developer array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Clear the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75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Suppose there is a &lt;Clock /&gt; component used as: &lt;Clock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currentTime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=’12:01pm' /&gt;</a:t>
            </a:r>
          </a:p>
          <a:p>
            <a:pPr marL="459306"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How would you access the value 12:01pm from inside the component?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Clock.currentTime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this.currentTime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this.props.currentTime</a:t>
            </a: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What is true about state in React? Please select all that apply:</a:t>
            </a: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 component's state can be defined at initialization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State is usually passed in from outside components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State should be used when you want to store information that will never change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 component can alter its own internal state</a:t>
            </a:r>
          </a:p>
          <a:p>
            <a:pPr marL="457189" indent="-457189">
              <a:buFont typeface="+mj-lt"/>
              <a:buAutoNum type="alphaU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8327</TotalTime>
  <Words>876</Words>
  <Application>Microsoft Macintosh PowerPoint</Application>
  <PresentationFormat>Widescreen</PresentationFormat>
  <Paragraphs>142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App.js</vt:lpstr>
      <vt:lpstr>2. Add Component to App</vt:lpstr>
      <vt:lpstr>DisplayBios Converted to Functional Component</vt:lpstr>
      <vt:lpstr>Finished product</vt:lpstr>
      <vt:lpstr>PowerPoint Presentation</vt:lpstr>
      <vt:lpstr>PowerPoint Presentation</vt:lpstr>
      <vt:lpstr>Review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72</cp:revision>
  <dcterms:created xsi:type="dcterms:W3CDTF">2019-12-05T00:16:50Z</dcterms:created>
  <dcterms:modified xsi:type="dcterms:W3CDTF">2020-03-13T22:21:07Z</dcterms:modified>
</cp:coreProperties>
</file>